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3" r:id="rId2"/>
    <p:sldId id="261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142" autoAdjust="0"/>
  </p:normalViewPr>
  <p:slideViewPr>
    <p:cSldViewPr>
      <p:cViewPr>
        <p:scale>
          <a:sx n="74" d="100"/>
          <a:sy n="74" d="100"/>
        </p:scale>
        <p:origin x="-1854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DAE8F-EBB9-47B9-8E9C-FF8859D68AFD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6524A-D0E6-454C-9CA3-5E586752C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1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Police Foundations programs are granted 20 exemptions based on meeting provincial program outcomes requiring 4 additional semesters plus co-op.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524A-D0E6-454C-9CA3-5E586752CF8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Community Justice Services programs are granted 13 exemptions based on meeting provincial program outcomes requiring 5.5 additional semesters plus co-op.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2 year CJSR diploma = entry into Year 2+ of BHSP [requiring 5.5 additional semesters plus co-op]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524A-D0E6-454C-9CA3-5E586752CF8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516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Protection, Security and Investigation programs are granted 11 exemptions based on meeting provincial program outcomes requiring 6 additional semesters plus co-op.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524A-D0E6-454C-9CA3-5E586752CF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900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36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166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132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24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465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71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09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0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37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4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143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B9F8F-AFAE-45F8-A76C-18065FB389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7D35-FE7E-49AA-A5CF-8B4E68248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16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rgiancollege.ca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cid:image001.jpg@01CEE783.5ABB4F00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4" descr="GE_PowerPoint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6096000" cy="762000"/>
          </a:xfrm>
        </p:spPr>
        <p:txBody>
          <a:bodyPr/>
          <a:lstStyle/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Justice Diploma to Degree Pathways</a:t>
            </a:r>
            <a:endParaRPr lang="en-US" alt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 rot="-5400000">
            <a:off x="-2905918" y="3183731"/>
            <a:ext cx="6553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dirty="0" smtClean="0">
                <a:solidFill>
                  <a:schemeClr val="bg1"/>
                </a:solidFill>
                <a:latin typeface="Arial Narrow" pitchFamily="34" charset="0"/>
              </a:rPr>
              <a:t>JUSTICE DIPLOMA PATHWAYS </a:t>
            </a:r>
            <a:endParaRPr lang="en-US" altLang="en-US" sz="1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503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234785"/>
            <a:ext cx="8420100" cy="6110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id:image001.jpg@01CEE783.5ABB4F00">
            <a:hlinkClick r:id="rId3" tgtFrame="_blank"/>
          </p:cNvPr>
          <p:cNvPicPr/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6438900"/>
            <a:ext cx="1600200" cy="419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1470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4781"/>
            <a:ext cx="7315200" cy="68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lowchart: Process 2"/>
          <p:cNvSpPr/>
          <p:nvPr/>
        </p:nvSpPr>
        <p:spPr>
          <a:xfrm>
            <a:off x="76200" y="2895600"/>
            <a:ext cx="1371600" cy="24384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dirty="0">
                <a:latin typeface="+mj-lt"/>
              </a:rPr>
              <a:t>Students with a 70% average or higher will receive a block transfer of 20 credits. Under 70% average will be on a course by course </a:t>
            </a:r>
            <a:r>
              <a:rPr lang="en-US" sz="1050" dirty="0" smtClean="0">
                <a:latin typeface="+mj-lt"/>
              </a:rPr>
              <a:t>basis.</a:t>
            </a:r>
          </a:p>
          <a:p>
            <a:endParaRPr lang="en-US" sz="1050" dirty="0">
              <a:latin typeface="+mj-lt"/>
            </a:endParaRPr>
          </a:p>
          <a:p>
            <a:r>
              <a:rPr lang="en-US" dirty="0" smtClean="0">
                <a:latin typeface="+mj-lt"/>
              </a:rPr>
              <a:t>PFPR</a:t>
            </a:r>
            <a:endParaRPr lang="en-US" dirty="0">
              <a:latin typeface="+mj-lt"/>
            </a:endParaRPr>
          </a:p>
        </p:txBody>
      </p:sp>
      <p:sp>
        <p:nvSpPr>
          <p:cNvPr id="4" name="Notched Right Arrow 3"/>
          <p:cNvSpPr/>
          <p:nvPr/>
        </p:nvSpPr>
        <p:spPr>
          <a:xfrm>
            <a:off x="1509944" y="3342109"/>
            <a:ext cx="413004" cy="484632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0834" y="18712"/>
            <a:ext cx="9144000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smtClean="0"/>
              <a:t>2 year PFP diploma = entry into Year 3 of BHSP [requiring 4 additional semesters plus co-op]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9119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/>
          <p:cNvSpPr/>
          <p:nvPr/>
        </p:nvSpPr>
        <p:spPr>
          <a:xfrm>
            <a:off x="25708" y="1676400"/>
            <a:ext cx="1371600" cy="3276600"/>
          </a:xfrm>
          <a:prstGeom prst="flowChartProces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dirty="0">
                <a:latin typeface="+mj-lt"/>
              </a:rPr>
              <a:t>Students with a 70% average or higher will receive a block transfer of </a:t>
            </a:r>
            <a:r>
              <a:rPr lang="en-US" sz="1050" dirty="0" smtClean="0">
                <a:latin typeface="+mj-lt"/>
              </a:rPr>
              <a:t>13 </a:t>
            </a:r>
            <a:r>
              <a:rPr lang="en-US" sz="1050" dirty="0">
                <a:latin typeface="+mj-lt"/>
              </a:rPr>
              <a:t>credits. Under 70% average will be on a course </a:t>
            </a:r>
            <a:r>
              <a:rPr lang="en-US" sz="1050" dirty="0" smtClean="0">
                <a:latin typeface="+mj-lt"/>
              </a:rPr>
              <a:t>by course basis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CJSR</a:t>
            </a:r>
            <a:endParaRPr lang="en-US" dirty="0"/>
          </a:p>
        </p:txBody>
      </p:sp>
      <p:sp>
        <p:nvSpPr>
          <p:cNvPr id="3" name="Notched Right Arrow 2"/>
          <p:cNvSpPr/>
          <p:nvPr/>
        </p:nvSpPr>
        <p:spPr>
          <a:xfrm>
            <a:off x="1568196" y="3378662"/>
            <a:ext cx="413004" cy="484632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9144"/>
            <a:ext cx="69919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66018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845" dirty="0" smtClean="0"/>
              <a:t>2 year CJSR diploma = entry into Year 2+ </a:t>
            </a:r>
            <a:r>
              <a:rPr lang="en-US" sz="1845" dirty="0"/>
              <a:t>of </a:t>
            </a:r>
            <a:r>
              <a:rPr lang="en-US" sz="1845" dirty="0" smtClean="0"/>
              <a:t>BHSP [requiring 5.5 </a:t>
            </a:r>
            <a:r>
              <a:rPr lang="en-US" sz="1845" dirty="0"/>
              <a:t>additional semesters plus </a:t>
            </a:r>
            <a:r>
              <a:rPr lang="en-US" sz="1845" dirty="0" smtClean="0"/>
              <a:t>co-op]</a:t>
            </a:r>
            <a:endParaRPr lang="en-US" sz="1845" dirty="0"/>
          </a:p>
        </p:txBody>
      </p:sp>
    </p:spTree>
    <p:extLst>
      <p:ext uri="{BB962C8B-B14F-4D97-AF65-F5344CB8AC3E}">
        <p14:creationId xmlns:p14="http://schemas.microsoft.com/office/powerpoint/2010/main" val="305176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/>
          <p:cNvSpPr/>
          <p:nvPr/>
        </p:nvSpPr>
        <p:spPr>
          <a:xfrm>
            <a:off x="76200" y="2209800"/>
            <a:ext cx="1371600" cy="3048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dirty="0">
                <a:latin typeface="+mj-lt"/>
              </a:rPr>
              <a:t>Students with a 70% average or higher will receive a block transfer of </a:t>
            </a:r>
            <a:r>
              <a:rPr lang="en-US" sz="1050" dirty="0" smtClean="0">
                <a:latin typeface="+mj-lt"/>
              </a:rPr>
              <a:t>11 </a:t>
            </a:r>
            <a:r>
              <a:rPr lang="en-US" sz="1050" dirty="0">
                <a:latin typeface="+mj-lt"/>
              </a:rPr>
              <a:t>credits. Under 70% average will be on a course by course basis</a:t>
            </a:r>
            <a:r>
              <a:rPr lang="en-US" sz="1050" dirty="0" smtClean="0">
                <a:latin typeface="+mj-lt"/>
              </a:rPr>
              <a:t>.</a:t>
            </a:r>
          </a:p>
          <a:p>
            <a:endParaRPr lang="en-US" sz="1050" dirty="0">
              <a:latin typeface="+mj-lt"/>
            </a:endParaRPr>
          </a:p>
          <a:p>
            <a:endParaRPr lang="en-US" sz="1050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CJSR</a:t>
            </a:r>
            <a:endParaRPr lang="en-US" dirty="0">
              <a:latin typeface="+mj-lt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74117"/>
            <a:ext cx="7086600" cy="664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2 year PSIN diploma = entry into Year 2+ </a:t>
            </a:r>
            <a:r>
              <a:rPr lang="en-US" sz="2000" dirty="0"/>
              <a:t>of </a:t>
            </a:r>
            <a:r>
              <a:rPr lang="en-US" sz="2000" dirty="0" smtClean="0"/>
              <a:t>BHSP [requiring 6 </a:t>
            </a:r>
            <a:r>
              <a:rPr lang="en-US" sz="2000" dirty="0"/>
              <a:t>additional semesters plus </a:t>
            </a:r>
            <a:r>
              <a:rPr lang="en-US" sz="2000" dirty="0" smtClean="0"/>
              <a:t>co-op]</a:t>
            </a:r>
            <a:endParaRPr lang="en-US" sz="2000" dirty="0"/>
          </a:p>
        </p:txBody>
      </p:sp>
      <p:sp>
        <p:nvSpPr>
          <p:cNvPr id="5" name="Notched Right Arrow 4"/>
          <p:cNvSpPr/>
          <p:nvPr/>
        </p:nvSpPr>
        <p:spPr>
          <a:xfrm>
            <a:off x="1524000" y="3256026"/>
            <a:ext cx="413004" cy="484632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96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247</Words>
  <Application>Microsoft Office PowerPoint</Application>
  <PresentationFormat>On-screen Show (4:3)</PresentationFormat>
  <Paragraphs>23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Justice Diploma to Degree Pathways</vt:lpstr>
      <vt:lpstr>PowerPoint Presentation</vt:lpstr>
      <vt:lpstr>PowerPoint Presentation</vt:lpstr>
      <vt:lpstr>PowerPoint Presentation</vt:lpstr>
      <vt:lpstr>PowerPoint Presentation</vt:lpstr>
    </vt:vector>
  </TitlesOfParts>
  <Company>Georgian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Diploma Pathways</dc:title>
  <dc:creator>Simon Bradford</dc:creator>
  <cp:lastModifiedBy>Kimberley Glaze</cp:lastModifiedBy>
  <cp:revision>23</cp:revision>
  <dcterms:created xsi:type="dcterms:W3CDTF">2013-12-19T18:34:45Z</dcterms:created>
  <dcterms:modified xsi:type="dcterms:W3CDTF">2014-05-09T04:23:59Z</dcterms:modified>
</cp:coreProperties>
</file>